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99" r:id="rId3"/>
    <p:sldId id="295" r:id="rId4"/>
    <p:sldId id="296" r:id="rId5"/>
    <p:sldId id="297" r:id="rId6"/>
    <p:sldId id="298" r:id="rId7"/>
    <p:sldId id="300" r:id="rId8"/>
    <p:sldId id="268" r:id="rId9"/>
    <p:sldId id="276" r:id="rId10"/>
    <p:sldId id="267" r:id="rId11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96BC"/>
    <a:srgbClr val="608AB0"/>
    <a:srgbClr val="D9DADC"/>
    <a:srgbClr val="005192"/>
    <a:srgbClr val="005CA8"/>
    <a:srgbClr val="007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278437D-A67D-4CA0-952E-33EC4E05E9B4}" type="datetimeFigureOut">
              <a:rPr lang="de-DE" smtClean="0"/>
              <a:t>24.11.2022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50831F6-192B-49FD-BEE9-9868F2124D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92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C2AC4-B06E-433A-98E0-E3B9224B7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330472-58F8-42C0-BCE5-7CEDBD07A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FD99DA-DC34-44FA-B763-A30D1103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F99E44-0A43-4D08-9A19-4AAC4F6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9507D2-AFAF-4CD0-8CCE-16AB36B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91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5BB4E-A45D-4AEF-B1E6-926ECAFC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F7E5D7-EA5E-4501-9EE7-B537216C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604C3A-5EBB-45BC-8644-A3F21BB5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157B0-4660-44E4-9175-C73BBC3F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2C99A8-E54A-402E-91E0-CFB9853B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31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14A4BB-4C05-47CB-A0FF-1F78744FD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0F5EA-C9C4-4976-BDC8-373E16225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230B79-5181-4A7F-86A7-94E74FA2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88019-D51C-48FF-9EFD-92C424F4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2AC209-A9D5-4E98-B535-3D4FB0A2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28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E2E6B-1B4C-4E3B-AB0E-A38C44A0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DAB054-A2A0-464C-A4D2-EE55769E7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05A464-3A59-4519-8CB5-C6FCA18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22.10.2021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31052C-BD63-434B-90A9-34283057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Nahwärme Glatten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735791-C3A9-496F-8A3E-DF633C89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77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EF602-75AC-4A62-9011-61EF17FB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2F9CAB-B574-4769-95CF-4A709B93A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27FA1A-586F-4DDE-96CA-DD65461F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195C34-664B-4704-8FE5-E174D4679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5F4531-651C-4D6E-B5DE-56C2F245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77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6DA42-DE2D-4792-ACCE-AEE2F7BD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4124F0-104C-4C00-919E-2AD543A01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09056D-CC41-440F-95C9-EB3B8AF29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799C91-7B9B-4B4E-B5B3-F2B60BB8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23532B-144C-431D-8F06-18C2605D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59CB82-91DD-49FB-BC56-5270EE26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75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E470B-0A51-4246-9CA2-2C0BF70B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F107B9-5FB2-42F4-ABFF-EABAA7B80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4BF7AA-2EA8-4536-9B92-B4B37B6E7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A2CFA-FD5E-45F7-9CCA-D2F983804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36D568-80B6-46A2-BA7B-A24FAA802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F18B0F-C496-40B9-BD84-2F67CCB9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A6216E-93D2-44F0-A802-9727BC78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1AEBAF-3403-4946-9059-4E83299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15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2749A-2792-489F-9366-EAB0D443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542030-53F1-4ABD-8BE6-7B73CD86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063CD1-DD0F-4D27-98CC-160B399D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786366-211E-44C0-B2C9-825851BE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12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2F50EA-7AD5-43E8-A24A-83B6DA886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BFA71E-8A8D-4C40-A12D-92E3F75A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736A42-B3B3-48E1-A635-5702E5E7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81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3D16E-7516-4890-B043-2EC5A9A9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25C6BA-E1B7-4545-B666-6F0A1EED8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D78097-8115-4750-9839-A2131D5A2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862656-377B-4448-90F9-8938B9E4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979208-864C-4326-9D07-A4DE923A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0375FE-5011-484F-B58E-ADC05833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96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B2660-F3DC-43EE-87D9-4C43A1D7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1262AF-5D32-4454-AF76-D3B447C2C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CE3006-D9D4-47B6-ADFC-CD4C14CD8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1314FC-CCDD-4769-9D98-97D766C9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28.01.2021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5D5F76-0C09-4C81-9F44-C5F275F7F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FTTB Breitband Schopfloch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A1DE1C-4318-4D4A-8973-D7285B25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36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E951595-6CD2-4D24-B29F-E4D68D98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726"/>
            <a:ext cx="10515600" cy="9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62C247-0930-43E3-8340-7A1215B0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9397"/>
            <a:ext cx="10515600" cy="4018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BE8EEA-4D07-4882-B83F-B93817D8D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192"/>
                </a:solidFill>
              </a:defRPr>
            </a:lvl1pPr>
          </a:lstStyle>
          <a:p>
            <a:r>
              <a:rPr lang="de-DE"/>
              <a:t>28.01.2021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5DA3DB-3167-4033-9E4D-A99152B53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192"/>
                </a:solidFill>
              </a:defRPr>
            </a:lvl1pPr>
          </a:lstStyle>
          <a:p>
            <a:r>
              <a:rPr lang="de-DE">
                <a:solidFill>
                  <a:srgbClr val="005192"/>
                </a:solidFill>
              </a:rPr>
              <a:t>FTTB Breitband Schopfloch</a:t>
            </a:r>
            <a:endParaRPr lang="de-DE" dirty="0">
              <a:solidFill>
                <a:srgbClr val="00519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848358-D18A-462E-8927-A3AA37C6C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192"/>
                </a:solidFill>
              </a:defRPr>
            </a:lvl1pPr>
          </a:lstStyle>
          <a:p>
            <a:fld id="{76A30D0C-81F7-4CD5-926D-297DC2C34325}" type="slidenum">
              <a:rPr lang="de-DE" smtClean="0"/>
              <a:pPr/>
              <a:t>‹Nr.›</a:t>
            </a:fld>
            <a:endParaRPr lang="de-DE" dirty="0">
              <a:solidFill>
                <a:srgbClr val="00519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530196-ADDC-405D-B8D0-77566A908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/>
          <a:stretch/>
        </p:blipFill>
        <p:spPr>
          <a:xfrm>
            <a:off x="10474036" y="0"/>
            <a:ext cx="1717964" cy="62979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750E5FD-79B2-47CB-9130-C32E9636390B}"/>
              </a:ext>
            </a:extLst>
          </p:cNvPr>
          <p:cNvSpPr/>
          <p:nvPr userDrawn="1"/>
        </p:nvSpPr>
        <p:spPr>
          <a:xfrm>
            <a:off x="423949" y="0"/>
            <a:ext cx="10050087" cy="447675"/>
          </a:xfrm>
          <a:prstGeom prst="rect">
            <a:avLst/>
          </a:prstGeom>
          <a:solidFill>
            <a:srgbClr val="00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F749237-2B0E-4C4A-9803-F4DC2A875BE3}"/>
              </a:ext>
            </a:extLst>
          </p:cNvPr>
          <p:cNvSpPr/>
          <p:nvPr userDrawn="1"/>
        </p:nvSpPr>
        <p:spPr>
          <a:xfrm>
            <a:off x="469106" y="495980"/>
            <a:ext cx="10004930" cy="130224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0490FF8-D336-433E-ABA7-35A5CB978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60"/>
          <a:stretch/>
        </p:blipFill>
        <p:spPr>
          <a:xfrm>
            <a:off x="0" y="1040"/>
            <a:ext cx="488198" cy="6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sng" kern="1200">
          <a:solidFill>
            <a:srgbClr val="00519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CA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8AB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E28F6-98F5-4B7A-8FFC-445F71D00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6138"/>
            <a:ext cx="9144000" cy="2387600"/>
          </a:xfrm>
        </p:spPr>
        <p:txBody>
          <a:bodyPr/>
          <a:lstStyle/>
          <a:p>
            <a:r>
              <a:rPr lang="de-DE" dirty="0"/>
              <a:t>Nahwärme </a:t>
            </a:r>
            <a:r>
              <a:rPr lang="de-DE" sz="2000" dirty="0"/>
              <a:t>(mit Breitband)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77970A-CBE2-4D78-ADE1-D6CF8141E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5812"/>
            <a:ext cx="9144000" cy="2686049"/>
          </a:xfrm>
        </p:spPr>
        <p:txBody>
          <a:bodyPr>
            <a:normAutofit fontScale="92500" lnSpcReduction="10000"/>
          </a:bodyPr>
          <a:lstStyle/>
          <a:p>
            <a:r>
              <a:rPr lang="de-DE" sz="3600" dirty="0"/>
              <a:t>Gemeinde Glatten</a:t>
            </a:r>
          </a:p>
          <a:p>
            <a:endParaRPr lang="de-DE" sz="3600" dirty="0"/>
          </a:p>
          <a:p>
            <a:endParaRPr lang="de-DE" sz="3600" dirty="0"/>
          </a:p>
          <a:p>
            <a:endParaRPr lang="de-DE" sz="3600" dirty="0"/>
          </a:p>
          <a:p>
            <a:r>
              <a:rPr lang="de-DE" sz="3600" dirty="0">
                <a:solidFill>
                  <a:srgbClr val="D9DADC"/>
                </a:solidFill>
              </a:rPr>
              <a:t>T I E F B A 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D8065D-B9B9-4922-96F5-510BC3056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68" y="3845000"/>
            <a:ext cx="1255063" cy="13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284FC-37CB-4C02-8DBE-0A6170B35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Förderungen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9B57B8-4E0D-448F-9AE9-227C78BA5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Zuwendungsbescheide Bund 50%</a:t>
            </a:r>
          </a:p>
          <a:p>
            <a:pPr lvl="1"/>
            <a:r>
              <a:rPr lang="de-DE" dirty="0"/>
              <a:t>Gewerbegebiet Untere Ösch</a:t>
            </a:r>
          </a:p>
          <a:p>
            <a:pPr lvl="1"/>
            <a:r>
              <a:rPr lang="de-DE" dirty="0"/>
              <a:t>Schule</a:t>
            </a:r>
          </a:p>
          <a:p>
            <a:r>
              <a:rPr lang="de-DE" dirty="0"/>
              <a:t>Zuwendungsbescheid Land 40%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4A20C-7F45-4354-8962-EBAD490D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36892E-BF96-47E0-8B49-EDE06E01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341705-7EC6-4A6A-9CCB-D3052679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10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0266A7-2565-4405-AD36-8052025B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949" y="2029397"/>
            <a:ext cx="4923587" cy="26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F2ECED-C621-FF4D-C2E0-523787FD6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" t="13790" r="1244" b="13829"/>
          <a:stretch/>
        </p:blipFill>
        <p:spPr>
          <a:xfrm rot="16200000">
            <a:off x="2596911" y="-154453"/>
            <a:ext cx="6860745" cy="71641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C58D6F-8C4E-E823-8B8E-A539D51E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9305"/>
            <a:ext cx="3810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3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06012C-BCF9-1A8B-FD12-47289652A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10873" r="9394" b="8829"/>
          <a:stretch/>
        </p:blipFill>
        <p:spPr>
          <a:xfrm rot="16200000">
            <a:off x="1816313" y="-1108740"/>
            <a:ext cx="7043742" cy="92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A07E42-44E0-5627-7719-409A257C3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" b="-1"/>
          <a:stretch/>
        </p:blipFill>
        <p:spPr>
          <a:xfrm rot="17146155">
            <a:off x="2580976" y="-2361630"/>
            <a:ext cx="7299758" cy="103528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AE9C915-D330-40EB-F995-B352D4D90DC5}"/>
              </a:ext>
            </a:extLst>
          </p:cNvPr>
          <p:cNvSpPr txBox="1"/>
          <p:nvPr/>
        </p:nvSpPr>
        <p:spPr>
          <a:xfrm>
            <a:off x="9625693" y="69396"/>
            <a:ext cx="2566307" cy="5037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9E5892-1E72-D0C7-619B-A88181C46BBA}"/>
              </a:ext>
            </a:extLst>
          </p:cNvPr>
          <p:cNvSpPr txBox="1"/>
          <p:nvPr/>
        </p:nvSpPr>
        <p:spPr>
          <a:xfrm>
            <a:off x="8610599" y="2424112"/>
            <a:ext cx="2019301" cy="18430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20BDB0-D36A-97E8-7C41-2AC827B08B54}"/>
              </a:ext>
            </a:extLst>
          </p:cNvPr>
          <p:cNvSpPr txBox="1"/>
          <p:nvPr/>
        </p:nvSpPr>
        <p:spPr>
          <a:xfrm>
            <a:off x="1028700" y="952500"/>
            <a:ext cx="1090613" cy="12906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67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5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B043591-AD03-DBD5-8466-8E2814A6A84F}"/>
              </a:ext>
            </a:extLst>
          </p:cNvPr>
          <p:cNvSpPr txBox="1"/>
          <p:nvPr/>
        </p:nvSpPr>
        <p:spPr>
          <a:xfrm>
            <a:off x="7952014" y="3935186"/>
            <a:ext cx="3090182" cy="2922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B7FA20-5B1C-98CE-199D-D55E01E3C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8681" r="10293" b="12013"/>
          <a:stretch/>
        </p:blipFill>
        <p:spPr>
          <a:xfrm rot="16200000">
            <a:off x="2379761" y="-1147772"/>
            <a:ext cx="6981824" cy="90297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3D1A17-49A7-CEC5-AAFF-A353745CEEB7}"/>
              </a:ext>
            </a:extLst>
          </p:cNvPr>
          <p:cNvSpPr txBox="1"/>
          <p:nvPr/>
        </p:nvSpPr>
        <p:spPr>
          <a:xfrm>
            <a:off x="8739188" y="2776538"/>
            <a:ext cx="2303008" cy="4033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4A6603-64ED-B75B-AA5A-01A3276E4E86}"/>
              </a:ext>
            </a:extLst>
          </p:cNvPr>
          <p:cNvSpPr txBox="1"/>
          <p:nvPr/>
        </p:nvSpPr>
        <p:spPr>
          <a:xfrm>
            <a:off x="3157538" y="6115050"/>
            <a:ext cx="2843212" cy="742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64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96C777-7779-C856-0BF1-6FBCA1C12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9469" r="4319" b="9414"/>
          <a:stretch/>
        </p:blipFill>
        <p:spPr>
          <a:xfrm rot="15061351">
            <a:off x="2342866" y="-690823"/>
            <a:ext cx="7506268" cy="94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7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99648D-B3FC-40B8-BE5C-575153D9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57255-A3CB-47D9-AD33-B68CDD4F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70783A-127B-4860-BD13-BD8EDC46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F2ECED-C621-FF4D-C2E0-523787FD6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" t="13790" r="1244" b="13829"/>
          <a:stretch/>
        </p:blipFill>
        <p:spPr>
          <a:xfrm rot="16200000">
            <a:off x="2596911" y="-154453"/>
            <a:ext cx="6860745" cy="71641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C58D6F-8C4E-E823-8B8E-A539D51E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9305"/>
            <a:ext cx="3810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6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E983D70-527A-4D81-A06E-A478A1777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0" t="7331" r="1" b="8589"/>
          <a:stretch/>
        </p:blipFill>
        <p:spPr>
          <a:xfrm>
            <a:off x="838200" y="2383783"/>
            <a:ext cx="3256570" cy="337596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D074E0-B29B-4C36-A945-E7889F66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FEB490-62F6-47CE-85EC-D7BCA8A1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4BF1B2-EFF4-4072-834A-AEF784C0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8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8FD2B58-9006-4986-B221-DD37B781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726"/>
            <a:ext cx="10515600" cy="928625"/>
          </a:xfrm>
        </p:spPr>
        <p:txBody>
          <a:bodyPr/>
          <a:lstStyle/>
          <a:p>
            <a:r>
              <a:rPr lang="de-DE" dirty="0"/>
              <a:t>Nahwärmeplanung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88362F-2061-4ED5-B747-912488CF2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2"/>
          <a:stretch/>
        </p:blipFill>
        <p:spPr>
          <a:xfrm>
            <a:off x="4467715" y="2383783"/>
            <a:ext cx="3256570" cy="33759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070227-6DF9-4572-AA2F-29777CDDF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t="18682" r="8194"/>
          <a:stretch/>
        </p:blipFill>
        <p:spPr>
          <a:xfrm>
            <a:off x="8097230" y="2379186"/>
            <a:ext cx="3256570" cy="3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76710-7C4B-4428-9FF1-187CDCC84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Hauseinführung Nahwärme + Breitband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DE3C73-3F23-4DB6-8E19-362F4FBE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0CF53B-A71E-4575-99BF-794CDF3E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Nahwärme Glatten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F3B3E1-7A10-4C09-B884-B1FB06B43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D0C-81F7-4CD5-926D-297DC2C34325}" type="slidenum">
              <a:rPr lang="de-DE" smtClean="0"/>
              <a:t>9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DB726D-9386-4251-AD31-04CC18CDC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372299"/>
            <a:ext cx="4532135" cy="33991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9CD061-6A08-4B1C-9DE4-312C711F7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6220"/>
          <a:stretch/>
        </p:blipFill>
        <p:spPr>
          <a:xfrm>
            <a:off x="6457949" y="2040720"/>
            <a:ext cx="2743200" cy="40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plan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</Words>
  <Application>Microsoft Office PowerPoint</Application>
  <PresentationFormat>Breitbild</PresentationFormat>
  <Paragraphs>40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GGplan</vt:lpstr>
      <vt:lpstr>Nahwärme (mit Breitband)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Nahwärmeplanung</vt:lpstr>
      <vt:lpstr>Hauseinführung Nahwärme + Breitband</vt:lpstr>
      <vt:lpstr>Förderungen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Dingler</dc:creator>
  <cp:lastModifiedBy>Theo Gärtner</cp:lastModifiedBy>
  <cp:revision>60</cp:revision>
  <cp:lastPrinted>2021-10-21T07:07:30Z</cp:lastPrinted>
  <dcterms:created xsi:type="dcterms:W3CDTF">2021-01-20T07:25:02Z</dcterms:created>
  <dcterms:modified xsi:type="dcterms:W3CDTF">2022-11-24T06:50:11Z</dcterms:modified>
</cp:coreProperties>
</file>